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3" r:id="rId6"/>
    <p:sldId id="262" r:id="rId7"/>
    <p:sldId id="265"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0" autoAdjust="0"/>
  </p:normalViewPr>
  <p:slideViewPr>
    <p:cSldViewPr snapToGrid="0">
      <p:cViewPr varScale="1">
        <p:scale>
          <a:sx n="85" d="100"/>
          <a:sy n="85" d="100"/>
        </p:scale>
        <p:origin x="590"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3CB6-9C8A-A0A6-3E6E-2C50B1C284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73DFB6-18CE-CCBD-4807-91BC17DFBC33}"/>
              </a:ext>
            </a:extLst>
          </p:cNvPr>
          <p:cNvSpPr>
            <a:spLocks noGrp="1"/>
          </p:cNvSpPr>
          <p:nvPr>
            <p:ph type="subTitle" idx="1"/>
          </p:nvPr>
        </p:nvSpPr>
        <p:spPr>
          <a:xfrm>
            <a:off x="1524000" y="3602038"/>
            <a:ext cx="9144000" cy="1655762"/>
          </a:xfrm>
        </p:spPr>
        <p:txBody>
          <a:bodyPr/>
          <a:lstStyle>
            <a:lvl1pPr marL="0" indent="0" algn="ctr">
              <a:buNone/>
              <a:defRPr sz="2400"/>
            </a:lvl1pPr>
            <a:lvl2pPr marL="457218" indent="0" algn="ctr">
              <a:buNone/>
              <a:defRPr sz="2000"/>
            </a:lvl2pPr>
            <a:lvl3pPr marL="914434" indent="0" algn="ctr">
              <a:buNone/>
              <a:defRPr sz="1801"/>
            </a:lvl3pPr>
            <a:lvl4pPr marL="1371652" indent="0" algn="ctr">
              <a:buNone/>
              <a:defRPr sz="1600"/>
            </a:lvl4pPr>
            <a:lvl5pPr marL="1828869" indent="0" algn="ctr">
              <a:buNone/>
              <a:defRPr sz="1600"/>
            </a:lvl5pPr>
            <a:lvl6pPr marL="2286087" indent="0" algn="ctr">
              <a:buNone/>
              <a:defRPr sz="1600"/>
            </a:lvl6pPr>
            <a:lvl7pPr marL="2743303" indent="0" algn="ctr">
              <a:buNone/>
              <a:defRPr sz="1600"/>
            </a:lvl7pPr>
            <a:lvl8pPr marL="3200521" indent="0" algn="ctr">
              <a:buNone/>
              <a:defRPr sz="1600"/>
            </a:lvl8pPr>
            <a:lvl9pPr marL="365773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A31BAB-2899-C52D-FA13-6A323F5B3991}"/>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CF823784-04DD-5163-B4DE-01A6F8E56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CB3CD-223C-CCF9-BA08-94D2A58CBA39}"/>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66881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B14C-A3BC-6D99-00EA-3D119EEA14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0140C-A6D1-3221-D658-FD2D4272F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F761A-D943-2BB3-09B4-C1249967DBC8}"/>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7AA08490-8E32-7338-CC25-8224C401B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71258-A9C9-1430-8915-C4E8F3AE2301}"/>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1361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7F73A-BA7A-2AD4-16C8-A3F7F9373F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4701AC-E89E-564B-C43B-D3475C5FFF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FD541-B298-1EA7-41A5-225AD4A2C649}"/>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70EDFCD2-DF04-2836-41F7-F1B6E0B1E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1C8DF-E31E-85F6-0C26-EE98977ABE7E}"/>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544876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D06F-007E-3083-3FF0-39B68BD0D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E99FB-43AB-1524-B71D-431B3640A7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8BB69-31ED-7316-83C0-53BCDFF7CBDB}"/>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6980E9AF-687E-8866-47C8-8EFB0288B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55BDF-C5C4-5133-53EA-AB91739EC1DD}"/>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929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14CD-6DE7-27F5-CD9F-62210DF34399}"/>
              </a:ext>
            </a:extLst>
          </p:cNvPr>
          <p:cNvSpPr>
            <a:spLocks noGrp="1"/>
          </p:cNvSpPr>
          <p:nvPr>
            <p:ph type="title"/>
          </p:nvPr>
        </p:nvSpPr>
        <p:spPr>
          <a:xfrm>
            <a:off x="831853"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C89FD-D140-6F30-2EDA-159388ACC867}"/>
              </a:ext>
            </a:extLst>
          </p:cNvPr>
          <p:cNvSpPr>
            <a:spLocks noGrp="1"/>
          </p:cNvSpPr>
          <p:nvPr>
            <p:ph type="body" idx="1"/>
          </p:nvPr>
        </p:nvSpPr>
        <p:spPr>
          <a:xfrm>
            <a:off x="831853" y="4589466"/>
            <a:ext cx="10515600" cy="1500187"/>
          </a:xfrm>
        </p:spPr>
        <p:txBody>
          <a:bodyPr/>
          <a:lstStyle>
            <a:lvl1pPr marL="0" indent="0">
              <a:buNone/>
              <a:defRPr sz="2400">
                <a:solidFill>
                  <a:schemeClr val="tx1">
                    <a:tint val="75000"/>
                  </a:schemeClr>
                </a:solidFill>
              </a:defRPr>
            </a:lvl1pPr>
            <a:lvl2pPr marL="457218" indent="0">
              <a:buNone/>
              <a:defRPr sz="2000">
                <a:solidFill>
                  <a:schemeClr val="tx1">
                    <a:tint val="75000"/>
                  </a:schemeClr>
                </a:solidFill>
              </a:defRPr>
            </a:lvl2pPr>
            <a:lvl3pPr marL="914434" indent="0">
              <a:buNone/>
              <a:defRPr sz="1801">
                <a:solidFill>
                  <a:schemeClr val="tx1">
                    <a:tint val="75000"/>
                  </a:schemeClr>
                </a:solidFill>
              </a:defRPr>
            </a:lvl3pPr>
            <a:lvl4pPr marL="1371652" indent="0">
              <a:buNone/>
              <a:defRPr sz="1600">
                <a:solidFill>
                  <a:schemeClr val="tx1">
                    <a:tint val="75000"/>
                  </a:schemeClr>
                </a:solidFill>
              </a:defRPr>
            </a:lvl4pPr>
            <a:lvl5pPr marL="1828869" indent="0">
              <a:buNone/>
              <a:defRPr sz="1600">
                <a:solidFill>
                  <a:schemeClr val="tx1">
                    <a:tint val="75000"/>
                  </a:schemeClr>
                </a:solidFill>
              </a:defRPr>
            </a:lvl5pPr>
            <a:lvl6pPr marL="2286087" indent="0">
              <a:buNone/>
              <a:defRPr sz="1600">
                <a:solidFill>
                  <a:schemeClr val="tx1">
                    <a:tint val="75000"/>
                  </a:schemeClr>
                </a:solidFill>
              </a:defRPr>
            </a:lvl6pPr>
            <a:lvl7pPr marL="2743303" indent="0">
              <a:buNone/>
              <a:defRPr sz="1600">
                <a:solidFill>
                  <a:schemeClr val="tx1">
                    <a:tint val="75000"/>
                  </a:schemeClr>
                </a:solidFill>
              </a:defRPr>
            </a:lvl7pPr>
            <a:lvl8pPr marL="3200521" indent="0">
              <a:buNone/>
              <a:defRPr sz="1600">
                <a:solidFill>
                  <a:schemeClr val="tx1">
                    <a:tint val="75000"/>
                  </a:schemeClr>
                </a:solidFill>
              </a:defRPr>
            </a:lvl8pPr>
            <a:lvl9pPr marL="365773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46AA5F-C43C-A678-3397-C4DDDC26771D}"/>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D62DDF62-0184-F408-25DD-488DBBC42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623A2-CEC4-004E-6F2E-1670A528E864}"/>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22002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D30AD-4AFC-5113-DA42-7B7F48D5F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96EB75-C1DD-638F-7839-80DE7310106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32D45F-951E-573C-A364-FCDFA619EFDB}"/>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7B5035-D6F9-92C1-0374-6A8E51BB07EF}"/>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6" name="Footer Placeholder 5">
            <a:extLst>
              <a:ext uri="{FF2B5EF4-FFF2-40B4-BE49-F238E27FC236}">
                <a16:creationId xmlns:a16="http://schemas.microsoft.com/office/drawing/2014/main" id="{2A7252F7-7A6B-BDBE-BFDE-42A66992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7FD9F-06B2-0F6D-C0D2-58F923CF9905}"/>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40701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268C-78EC-4360-C1D9-AD2AC6AB763D}"/>
              </a:ext>
            </a:extLst>
          </p:cNvPr>
          <p:cNvSpPr>
            <a:spLocks noGrp="1"/>
          </p:cNvSpPr>
          <p:nvPr>
            <p:ph type="title"/>
          </p:nvPr>
        </p:nvSpPr>
        <p:spPr>
          <a:xfrm>
            <a:off x="839790"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4CC193-9976-4CC5-90B8-3D7540CC8064}"/>
              </a:ext>
            </a:extLst>
          </p:cNvPr>
          <p:cNvSpPr>
            <a:spLocks noGrp="1"/>
          </p:cNvSpPr>
          <p:nvPr>
            <p:ph type="body" idx="1"/>
          </p:nvPr>
        </p:nvSpPr>
        <p:spPr>
          <a:xfrm>
            <a:off x="839790" y="1681164"/>
            <a:ext cx="5157787" cy="823912"/>
          </a:xfrm>
        </p:spPr>
        <p:txBody>
          <a:bodyPr anchor="b"/>
          <a:lstStyle>
            <a:lvl1pPr marL="0" indent="0">
              <a:buNone/>
              <a:defRPr sz="2400" b="1"/>
            </a:lvl1pPr>
            <a:lvl2pPr marL="457218" indent="0">
              <a:buNone/>
              <a:defRPr sz="2000" b="1"/>
            </a:lvl2pPr>
            <a:lvl3pPr marL="914434" indent="0">
              <a:buNone/>
              <a:defRPr sz="1801" b="1"/>
            </a:lvl3pPr>
            <a:lvl4pPr marL="1371652" indent="0">
              <a:buNone/>
              <a:defRPr sz="1600" b="1"/>
            </a:lvl4pPr>
            <a:lvl5pPr marL="1828869" indent="0">
              <a:buNone/>
              <a:defRPr sz="1600" b="1"/>
            </a:lvl5pPr>
            <a:lvl6pPr marL="2286087" indent="0">
              <a:buNone/>
              <a:defRPr sz="1600" b="1"/>
            </a:lvl6pPr>
            <a:lvl7pPr marL="2743303" indent="0">
              <a:buNone/>
              <a:defRPr sz="1600" b="1"/>
            </a:lvl7pPr>
            <a:lvl8pPr marL="3200521" indent="0">
              <a:buNone/>
              <a:defRPr sz="1600" b="1"/>
            </a:lvl8pPr>
            <a:lvl9pPr marL="365773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DA59EB-E226-B66E-958B-35FE2363B9C8}"/>
              </a:ext>
            </a:extLst>
          </p:cNvPr>
          <p:cNvSpPr>
            <a:spLocks noGrp="1"/>
          </p:cNvSpPr>
          <p:nvPr>
            <p:ph sz="half" idx="2"/>
          </p:nvPr>
        </p:nvSpPr>
        <p:spPr>
          <a:xfrm>
            <a:off x="839790"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767116-D5B6-B6A6-A4F4-374D845C079C}"/>
              </a:ext>
            </a:extLst>
          </p:cNvPr>
          <p:cNvSpPr>
            <a:spLocks noGrp="1"/>
          </p:cNvSpPr>
          <p:nvPr>
            <p:ph type="body" sz="quarter" idx="3"/>
          </p:nvPr>
        </p:nvSpPr>
        <p:spPr>
          <a:xfrm>
            <a:off x="6172202" y="1681164"/>
            <a:ext cx="5183188" cy="823912"/>
          </a:xfrm>
        </p:spPr>
        <p:txBody>
          <a:bodyPr anchor="b"/>
          <a:lstStyle>
            <a:lvl1pPr marL="0" indent="0">
              <a:buNone/>
              <a:defRPr sz="2400" b="1"/>
            </a:lvl1pPr>
            <a:lvl2pPr marL="457218" indent="0">
              <a:buNone/>
              <a:defRPr sz="2000" b="1"/>
            </a:lvl2pPr>
            <a:lvl3pPr marL="914434" indent="0">
              <a:buNone/>
              <a:defRPr sz="1801" b="1"/>
            </a:lvl3pPr>
            <a:lvl4pPr marL="1371652" indent="0">
              <a:buNone/>
              <a:defRPr sz="1600" b="1"/>
            </a:lvl4pPr>
            <a:lvl5pPr marL="1828869" indent="0">
              <a:buNone/>
              <a:defRPr sz="1600" b="1"/>
            </a:lvl5pPr>
            <a:lvl6pPr marL="2286087" indent="0">
              <a:buNone/>
              <a:defRPr sz="1600" b="1"/>
            </a:lvl6pPr>
            <a:lvl7pPr marL="2743303" indent="0">
              <a:buNone/>
              <a:defRPr sz="1600" b="1"/>
            </a:lvl7pPr>
            <a:lvl8pPr marL="3200521" indent="0">
              <a:buNone/>
              <a:defRPr sz="1600" b="1"/>
            </a:lvl8pPr>
            <a:lvl9pPr marL="365773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C815CE-99D7-E844-5CC0-F452CF6ED506}"/>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4D0446-C988-5C42-AB9B-2AAF4169F10D}"/>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8" name="Footer Placeholder 7">
            <a:extLst>
              <a:ext uri="{FF2B5EF4-FFF2-40B4-BE49-F238E27FC236}">
                <a16:creationId xmlns:a16="http://schemas.microsoft.com/office/drawing/2014/main" id="{83772DEC-6529-EAD8-FD75-4A43FEB63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1C68D8-52FC-7C9C-6F1E-1BEFFC8195C6}"/>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280103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4F9E-C18C-1EBB-8F15-0EBE4C517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8486FD-5A46-ABF9-B3E6-DA2CECAEF48C}"/>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4" name="Footer Placeholder 3">
            <a:extLst>
              <a:ext uri="{FF2B5EF4-FFF2-40B4-BE49-F238E27FC236}">
                <a16:creationId xmlns:a16="http://schemas.microsoft.com/office/drawing/2014/main" id="{8766A742-0602-8DD9-7073-5FE6568F7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2E8C8D-2A77-7650-1C85-22CAD2214382}"/>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416473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98138-E6CB-41FC-2236-E9139D2AE53D}"/>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3" name="Footer Placeholder 2">
            <a:extLst>
              <a:ext uri="{FF2B5EF4-FFF2-40B4-BE49-F238E27FC236}">
                <a16:creationId xmlns:a16="http://schemas.microsoft.com/office/drawing/2014/main" id="{ED715423-8F13-A037-7231-9CC677FBF2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11618A-B0EE-FBD7-2194-C4CF3BF05769}"/>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229530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360CB-AFEC-A5FC-18AB-2EDBF0C38A3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16BEF5-D25C-AC28-F262-7F5CE1F506BF}"/>
              </a:ext>
            </a:extLst>
          </p:cNvPr>
          <p:cNvSpPr>
            <a:spLocks noGrp="1"/>
          </p:cNvSpPr>
          <p:nvPr>
            <p:ph idx="1"/>
          </p:nvPr>
        </p:nvSpPr>
        <p:spPr>
          <a:xfrm>
            <a:off x="5183189" y="987428"/>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77A3B0-1687-B413-FE8F-3E0FC19E5749}"/>
              </a:ext>
            </a:extLst>
          </p:cNvPr>
          <p:cNvSpPr>
            <a:spLocks noGrp="1"/>
          </p:cNvSpPr>
          <p:nvPr>
            <p:ph type="body" sz="half" idx="2"/>
          </p:nvPr>
        </p:nvSpPr>
        <p:spPr>
          <a:xfrm>
            <a:off x="839790" y="2057400"/>
            <a:ext cx="3932236" cy="3811588"/>
          </a:xfrm>
        </p:spPr>
        <p:txBody>
          <a:bodyPr/>
          <a:lstStyle>
            <a:lvl1pPr marL="0" indent="0">
              <a:buNone/>
              <a:defRPr sz="1600"/>
            </a:lvl1pPr>
            <a:lvl2pPr marL="457218" indent="0">
              <a:buNone/>
              <a:defRPr sz="1401"/>
            </a:lvl2pPr>
            <a:lvl3pPr marL="914434" indent="0">
              <a:buNone/>
              <a:defRPr sz="1200"/>
            </a:lvl3pPr>
            <a:lvl4pPr marL="1371652" indent="0">
              <a:buNone/>
              <a:defRPr sz="1001"/>
            </a:lvl4pPr>
            <a:lvl5pPr marL="1828869" indent="0">
              <a:buNone/>
              <a:defRPr sz="1001"/>
            </a:lvl5pPr>
            <a:lvl6pPr marL="2286087" indent="0">
              <a:buNone/>
              <a:defRPr sz="1001"/>
            </a:lvl6pPr>
            <a:lvl7pPr marL="2743303" indent="0">
              <a:buNone/>
              <a:defRPr sz="1001"/>
            </a:lvl7pPr>
            <a:lvl8pPr marL="3200521" indent="0">
              <a:buNone/>
              <a:defRPr sz="1001"/>
            </a:lvl8pPr>
            <a:lvl9pPr marL="3657737"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F27CAFB4-E7C5-F096-FA8B-B14871349F66}"/>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6" name="Footer Placeholder 5">
            <a:extLst>
              <a:ext uri="{FF2B5EF4-FFF2-40B4-BE49-F238E27FC236}">
                <a16:creationId xmlns:a16="http://schemas.microsoft.com/office/drawing/2014/main" id="{DDE26CF5-DC3F-5C59-6092-1794CFAD11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24336-F2F3-541B-CEDF-9F418A88075E}"/>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324998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B354-E539-2787-162D-C413C5E000B1}"/>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B1C700-D8F7-2960-06D8-4093D9AD69AB}"/>
              </a:ext>
            </a:extLst>
          </p:cNvPr>
          <p:cNvSpPr>
            <a:spLocks noGrp="1"/>
          </p:cNvSpPr>
          <p:nvPr>
            <p:ph type="pic" idx="1"/>
          </p:nvPr>
        </p:nvSpPr>
        <p:spPr>
          <a:xfrm>
            <a:off x="5183189" y="987428"/>
            <a:ext cx="6172201" cy="4873625"/>
          </a:xfrm>
        </p:spPr>
        <p:txBody>
          <a:bodyPr/>
          <a:lstStyle>
            <a:lvl1pPr marL="0" indent="0">
              <a:buNone/>
              <a:defRPr sz="3200"/>
            </a:lvl1pPr>
            <a:lvl2pPr marL="457218" indent="0">
              <a:buNone/>
              <a:defRPr sz="2800"/>
            </a:lvl2pPr>
            <a:lvl3pPr marL="914434" indent="0">
              <a:buNone/>
              <a:defRPr sz="2400"/>
            </a:lvl3pPr>
            <a:lvl4pPr marL="1371652" indent="0">
              <a:buNone/>
              <a:defRPr sz="2000"/>
            </a:lvl4pPr>
            <a:lvl5pPr marL="1828869" indent="0">
              <a:buNone/>
              <a:defRPr sz="2000"/>
            </a:lvl5pPr>
            <a:lvl6pPr marL="2286087" indent="0">
              <a:buNone/>
              <a:defRPr sz="2000"/>
            </a:lvl6pPr>
            <a:lvl7pPr marL="2743303" indent="0">
              <a:buNone/>
              <a:defRPr sz="2000"/>
            </a:lvl7pPr>
            <a:lvl8pPr marL="3200521" indent="0">
              <a:buNone/>
              <a:defRPr sz="2000"/>
            </a:lvl8pPr>
            <a:lvl9pPr marL="3657737" indent="0">
              <a:buNone/>
              <a:defRPr sz="2000"/>
            </a:lvl9pPr>
          </a:lstStyle>
          <a:p>
            <a:endParaRPr lang="en-US"/>
          </a:p>
        </p:txBody>
      </p:sp>
      <p:sp>
        <p:nvSpPr>
          <p:cNvPr id="4" name="Text Placeholder 3">
            <a:extLst>
              <a:ext uri="{FF2B5EF4-FFF2-40B4-BE49-F238E27FC236}">
                <a16:creationId xmlns:a16="http://schemas.microsoft.com/office/drawing/2014/main" id="{7EBE2F0D-6874-3A05-F6DA-3B648B7F02CE}"/>
              </a:ext>
            </a:extLst>
          </p:cNvPr>
          <p:cNvSpPr>
            <a:spLocks noGrp="1"/>
          </p:cNvSpPr>
          <p:nvPr>
            <p:ph type="body" sz="half" idx="2"/>
          </p:nvPr>
        </p:nvSpPr>
        <p:spPr>
          <a:xfrm>
            <a:off x="839790" y="2057400"/>
            <a:ext cx="3932236" cy="3811588"/>
          </a:xfrm>
        </p:spPr>
        <p:txBody>
          <a:bodyPr/>
          <a:lstStyle>
            <a:lvl1pPr marL="0" indent="0">
              <a:buNone/>
              <a:defRPr sz="1600"/>
            </a:lvl1pPr>
            <a:lvl2pPr marL="457218" indent="0">
              <a:buNone/>
              <a:defRPr sz="1401"/>
            </a:lvl2pPr>
            <a:lvl3pPr marL="914434" indent="0">
              <a:buNone/>
              <a:defRPr sz="1200"/>
            </a:lvl3pPr>
            <a:lvl4pPr marL="1371652" indent="0">
              <a:buNone/>
              <a:defRPr sz="1001"/>
            </a:lvl4pPr>
            <a:lvl5pPr marL="1828869" indent="0">
              <a:buNone/>
              <a:defRPr sz="1001"/>
            </a:lvl5pPr>
            <a:lvl6pPr marL="2286087" indent="0">
              <a:buNone/>
              <a:defRPr sz="1001"/>
            </a:lvl6pPr>
            <a:lvl7pPr marL="2743303" indent="0">
              <a:buNone/>
              <a:defRPr sz="1001"/>
            </a:lvl7pPr>
            <a:lvl8pPr marL="3200521" indent="0">
              <a:buNone/>
              <a:defRPr sz="1001"/>
            </a:lvl8pPr>
            <a:lvl9pPr marL="3657737"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768D37F4-98D7-D845-ACAE-3CB29A8B9B01}"/>
              </a:ext>
            </a:extLst>
          </p:cNvPr>
          <p:cNvSpPr>
            <a:spLocks noGrp="1"/>
          </p:cNvSpPr>
          <p:nvPr>
            <p:ph type="dt" sz="half" idx="10"/>
          </p:nvPr>
        </p:nvSpPr>
        <p:spPr/>
        <p:txBody>
          <a:bodyPr/>
          <a:lstStyle/>
          <a:p>
            <a:fld id="{3F170FBA-80F4-4242-A9E4-718241769582}" type="datetimeFigureOut">
              <a:rPr lang="en-US" smtClean="0"/>
              <a:t>11/12/2023</a:t>
            </a:fld>
            <a:endParaRPr lang="en-US"/>
          </a:p>
        </p:txBody>
      </p:sp>
      <p:sp>
        <p:nvSpPr>
          <p:cNvPr id="6" name="Footer Placeholder 5">
            <a:extLst>
              <a:ext uri="{FF2B5EF4-FFF2-40B4-BE49-F238E27FC236}">
                <a16:creationId xmlns:a16="http://schemas.microsoft.com/office/drawing/2014/main" id="{581C5A02-AE2A-77D2-A087-7961C221B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8B4E1-54B1-DE93-F585-90F96D6427F0}"/>
              </a:ext>
            </a:extLst>
          </p:cNvPr>
          <p:cNvSpPr>
            <a:spLocks noGrp="1"/>
          </p:cNvSpPr>
          <p:nvPr>
            <p:ph type="sldNum" sz="quarter" idx="12"/>
          </p:nvPr>
        </p:nvSpPr>
        <p:spPr/>
        <p:txBody>
          <a:bodyPr/>
          <a:lstStyle/>
          <a:p>
            <a:fld id="{7EC956CA-AAE4-41B9-B093-EFC6EAB29619}" type="slidenum">
              <a:rPr lang="en-US" smtClean="0"/>
              <a:t>‹#›</a:t>
            </a:fld>
            <a:endParaRPr lang="en-US"/>
          </a:p>
        </p:txBody>
      </p:sp>
    </p:spTree>
    <p:extLst>
      <p:ext uri="{BB962C8B-B14F-4D97-AF65-F5344CB8AC3E}">
        <p14:creationId xmlns:p14="http://schemas.microsoft.com/office/powerpoint/2010/main" val="1045911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16750-FC70-9750-35C7-D32D972E5D24}"/>
              </a:ext>
            </a:extLst>
          </p:cNvPr>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65F72-C2EF-45F3-229D-6D30D4082A6E}"/>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08D89-AF2F-0026-26B9-2986C6A46BAA}"/>
              </a:ext>
            </a:extLst>
          </p:cNvPr>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70FBA-80F4-4242-A9E4-718241769582}" type="datetimeFigureOut">
              <a:rPr lang="en-US" smtClean="0"/>
              <a:t>11/12/2023</a:t>
            </a:fld>
            <a:endParaRPr lang="en-US"/>
          </a:p>
        </p:txBody>
      </p:sp>
      <p:sp>
        <p:nvSpPr>
          <p:cNvPr id="5" name="Footer Placeholder 4">
            <a:extLst>
              <a:ext uri="{FF2B5EF4-FFF2-40B4-BE49-F238E27FC236}">
                <a16:creationId xmlns:a16="http://schemas.microsoft.com/office/drawing/2014/main" id="{E241CDDC-1C48-AFA2-914F-2B6078A078C9}"/>
              </a:ext>
            </a:extLst>
          </p:cNvPr>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798578-83DB-228A-8D3C-0FC18AB31BDF}"/>
              </a:ext>
            </a:extLst>
          </p:cNvPr>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956CA-AAE4-41B9-B093-EFC6EAB29619}" type="slidenum">
              <a:rPr lang="en-US" smtClean="0"/>
              <a:t>‹#›</a:t>
            </a:fld>
            <a:endParaRPr lang="en-US"/>
          </a:p>
        </p:txBody>
      </p:sp>
    </p:spTree>
    <p:extLst>
      <p:ext uri="{BB962C8B-B14F-4D97-AF65-F5344CB8AC3E}">
        <p14:creationId xmlns:p14="http://schemas.microsoft.com/office/powerpoint/2010/main" val="3116138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0" indent="-228610" algn="l" defTabSz="91443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6"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4"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4" rtl="0" eaLnBrk="1" latinLnBrk="0" hangingPunct="1">
        <a:defRPr sz="1801" kern="1200">
          <a:solidFill>
            <a:schemeClr val="tx1"/>
          </a:solidFill>
          <a:latin typeface="+mn-lt"/>
          <a:ea typeface="+mn-ea"/>
          <a:cs typeface="+mn-cs"/>
        </a:defRPr>
      </a:lvl1pPr>
      <a:lvl2pPr marL="457218" algn="l" defTabSz="914434" rtl="0" eaLnBrk="1" latinLnBrk="0" hangingPunct="1">
        <a:defRPr sz="1801" kern="1200">
          <a:solidFill>
            <a:schemeClr val="tx1"/>
          </a:solidFill>
          <a:latin typeface="+mn-lt"/>
          <a:ea typeface="+mn-ea"/>
          <a:cs typeface="+mn-cs"/>
        </a:defRPr>
      </a:lvl2pPr>
      <a:lvl3pPr marL="914434" algn="l" defTabSz="914434" rtl="0" eaLnBrk="1" latinLnBrk="0" hangingPunct="1">
        <a:defRPr sz="1801" kern="1200">
          <a:solidFill>
            <a:schemeClr val="tx1"/>
          </a:solidFill>
          <a:latin typeface="+mn-lt"/>
          <a:ea typeface="+mn-ea"/>
          <a:cs typeface="+mn-cs"/>
        </a:defRPr>
      </a:lvl3pPr>
      <a:lvl4pPr marL="1371652" algn="l" defTabSz="914434" rtl="0" eaLnBrk="1" latinLnBrk="0" hangingPunct="1">
        <a:defRPr sz="1801" kern="1200">
          <a:solidFill>
            <a:schemeClr val="tx1"/>
          </a:solidFill>
          <a:latin typeface="+mn-lt"/>
          <a:ea typeface="+mn-ea"/>
          <a:cs typeface="+mn-cs"/>
        </a:defRPr>
      </a:lvl4pPr>
      <a:lvl5pPr marL="1828869" algn="l" defTabSz="914434" rtl="0" eaLnBrk="1" latinLnBrk="0" hangingPunct="1">
        <a:defRPr sz="1801" kern="1200">
          <a:solidFill>
            <a:schemeClr val="tx1"/>
          </a:solidFill>
          <a:latin typeface="+mn-lt"/>
          <a:ea typeface="+mn-ea"/>
          <a:cs typeface="+mn-cs"/>
        </a:defRPr>
      </a:lvl5pPr>
      <a:lvl6pPr marL="2286087" algn="l" defTabSz="914434" rtl="0" eaLnBrk="1" latinLnBrk="0" hangingPunct="1">
        <a:defRPr sz="1801" kern="1200">
          <a:solidFill>
            <a:schemeClr val="tx1"/>
          </a:solidFill>
          <a:latin typeface="+mn-lt"/>
          <a:ea typeface="+mn-ea"/>
          <a:cs typeface="+mn-cs"/>
        </a:defRPr>
      </a:lvl6pPr>
      <a:lvl7pPr marL="2743303" algn="l" defTabSz="914434" rtl="0" eaLnBrk="1" latinLnBrk="0" hangingPunct="1">
        <a:defRPr sz="1801" kern="1200">
          <a:solidFill>
            <a:schemeClr val="tx1"/>
          </a:solidFill>
          <a:latin typeface="+mn-lt"/>
          <a:ea typeface="+mn-ea"/>
          <a:cs typeface="+mn-cs"/>
        </a:defRPr>
      </a:lvl7pPr>
      <a:lvl8pPr marL="3200521" algn="l" defTabSz="914434" rtl="0" eaLnBrk="1" latinLnBrk="0" hangingPunct="1">
        <a:defRPr sz="1801" kern="1200">
          <a:solidFill>
            <a:schemeClr val="tx1"/>
          </a:solidFill>
          <a:latin typeface="+mn-lt"/>
          <a:ea typeface="+mn-ea"/>
          <a:cs typeface="+mn-cs"/>
        </a:defRPr>
      </a:lvl8pPr>
      <a:lvl9pPr marL="3657737" algn="l" defTabSz="91443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D0BEF55-BB7B-4029-AD41-35526A0E4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2"/>
            <a:ext cx="12192000" cy="6832880"/>
          </a:xfrm>
          <a:prstGeom prst="rect">
            <a:avLst/>
          </a:prstGeom>
          <a:ln>
            <a:noFill/>
          </a:ln>
          <a:effectLst>
            <a:outerShdw blurRad="44450" dist="27940" dir="5400000" algn="ctr">
              <a:srgbClr val="000000">
                <a:alpha val="50000"/>
              </a:srgbClr>
            </a:outerShdw>
          </a:effectLst>
          <a:scene3d>
            <a:camera prst="orthographicFront">
              <a:rot lat="0" lon="0" rev="0"/>
            </a:camera>
            <a:lightRig rig="balanced" dir="t">
              <a:rot lat="0" lon="0" rev="8700000"/>
            </a:lightRig>
          </a:scene3d>
          <a:sp3d>
            <a:bevelT w="190500" h="38100"/>
          </a:sp3d>
        </p:spPr>
      </p:pic>
      <p:pic>
        <p:nvPicPr>
          <p:cNvPr id="9" name="Picture 8">
            <a:extLst>
              <a:ext uri="{FF2B5EF4-FFF2-40B4-BE49-F238E27FC236}">
                <a16:creationId xmlns:a16="http://schemas.microsoft.com/office/drawing/2014/main" id="{900311E8-B0E7-1D9D-A40B-4290AA352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2" y="2"/>
            <a:ext cx="6858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TextBox 13">
            <a:extLst>
              <a:ext uri="{FF2B5EF4-FFF2-40B4-BE49-F238E27FC236}">
                <a16:creationId xmlns:a16="http://schemas.microsoft.com/office/drawing/2014/main" id="{B0DE7095-B906-C58D-B359-04017C672AAB}"/>
              </a:ext>
            </a:extLst>
          </p:cNvPr>
          <p:cNvSpPr txBox="1"/>
          <p:nvPr/>
        </p:nvSpPr>
        <p:spPr>
          <a:xfrm>
            <a:off x="111021" y="1999128"/>
            <a:ext cx="5357451" cy="3662541"/>
          </a:xfrm>
          <a:prstGeom prst="rect">
            <a:avLst/>
          </a:prstGeom>
          <a:noFill/>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Hospital  Management System</a:t>
            </a:r>
          </a:p>
          <a:p>
            <a:pPr algn="ctr"/>
            <a:endParaRPr lang="en-US" sz="3200" dirty="0">
              <a:solidFill>
                <a:schemeClr val="bg1"/>
              </a:solidFill>
              <a:latin typeface="Times New Roman" panose="02020603050405020304" pitchFamily="18" charset="0"/>
              <a:cs typeface="Times New Roman" panose="02020603050405020304" pitchFamily="18" charset="0"/>
            </a:endParaRPr>
          </a:p>
          <a:p>
            <a:pPr algn="ctr"/>
            <a:r>
              <a:rPr lang="en-US" sz="3200" dirty="0">
                <a:solidFill>
                  <a:schemeClr val="bg1"/>
                </a:solidFill>
                <a:latin typeface="Times New Roman" panose="02020603050405020304" pitchFamily="18" charset="0"/>
                <a:cs typeface="Times New Roman" panose="02020603050405020304" pitchFamily="18" charset="0"/>
              </a:rPr>
              <a:t>Owafa Tashmeem Rafa</a:t>
            </a:r>
            <a:endParaRPr lang="en-US" sz="1400" b="1" dirty="0">
              <a:solidFill>
                <a:schemeClr val="bg1"/>
              </a:solidFill>
              <a:latin typeface="Times New Roman" panose="02020603050405020304" pitchFamily="18" charset="0"/>
              <a:cs typeface="Times New Roman" panose="02020603050405020304" pitchFamily="18" charset="0"/>
            </a:endParaRPr>
          </a:p>
          <a:p>
            <a:pPr algn="ctr"/>
            <a:r>
              <a:rPr lang="en-US" sz="2400" b="1" dirty="0">
                <a:solidFill>
                  <a:schemeClr val="bg1"/>
                </a:solidFill>
                <a:latin typeface="Times New Roman" panose="02020603050405020304" pitchFamily="18" charset="0"/>
                <a:cs typeface="Times New Roman" panose="02020603050405020304" pitchFamily="18" charset="0"/>
              </a:rPr>
              <a:t>1909011</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63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985E58-7C4D-7316-5180-BB9050E01735}"/>
              </a:ext>
            </a:extLst>
          </p:cNvPr>
          <p:cNvSpPr txBox="1"/>
          <p:nvPr/>
        </p:nvSpPr>
        <p:spPr>
          <a:xfrm>
            <a:off x="170328" y="2301153"/>
            <a:ext cx="7395884" cy="1938992"/>
          </a:xfrm>
          <a:prstGeom prst="rect">
            <a:avLst/>
          </a:prstGeom>
          <a:noFill/>
        </p:spPr>
        <p:txBody>
          <a:bodyPr wrap="square" rtlCol="0">
            <a:spAutoFit/>
          </a:bodyPr>
          <a:lstStyle/>
          <a:p>
            <a:pPr algn="just"/>
            <a:r>
              <a:rPr lang="en-US" sz="2000" dirty="0">
                <a:solidFill>
                  <a:srgbClr val="374151"/>
                </a:solidFill>
                <a:latin typeface="Times New Roman" panose="02020603050405020304" pitchFamily="18" charset="0"/>
                <a:cs typeface="Times New Roman" panose="02020603050405020304" pitchFamily="18" charset="0"/>
              </a:rPr>
              <a:t>A Hospital Management System (HMS) is a pivotal technological solution that streamlines healthcare administration by digitizing processes such as patient registration and appointment scheduling, minimizing paperwork, and enhancing communication among different departments. Its role in ensuring efficiency and accuracy makes it a fundamental component of modern healthcare delivery.</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CB53C4-350A-AB38-4495-B89F3427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015" y="0"/>
            <a:ext cx="4823010" cy="6858000"/>
          </a:xfrm>
          <a:prstGeom prst="rect">
            <a:avLst/>
          </a:prstGeom>
          <a:ln>
            <a:noFill/>
          </a:ln>
          <a:effectLst>
            <a:outerShdw blurRad="44450" dist="27940" dir="5400000" algn="ctr">
              <a:srgbClr val="000000">
                <a:alpha val="32000"/>
              </a:srgbClr>
            </a:outerShdw>
            <a:reflection stA="0" endPos="65000" dist="50800" dir="5400000" sy="-100000" algn="bl" rotWithShape="0"/>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05CDDC28-0DDD-94C5-C2C3-A2E3AEB1E8C9}"/>
              </a:ext>
            </a:extLst>
          </p:cNvPr>
          <p:cNvSpPr/>
          <p:nvPr/>
        </p:nvSpPr>
        <p:spPr>
          <a:xfrm>
            <a:off x="286870" y="770966"/>
            <a:ext cx="3272117" cy="94129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endParaRPr lang="en-US" sz="3200" b="1" dirty="0">
              <a:ln/>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61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985E58-7C4D-7316-5180-BB9050E01735}"/>
              </a:ext>
            </a:extLst>
          </p:cNvPr>
          <p:cNvSpPr txBox="1"/>
          <p:nvPr/>
        </p:nvSpPr>
        <p:spPr>
          <a:xfrm>
            <a:off x="322729" y="1878570"/>
            <a:ext cx="5535147" cy="4401205"/>
          </a:xfrm>
          <a:prstGeom prst="rect">
            <a:avLst/>
          </a:prstGeom>
          <a:noFill/>
        </p:spPr>
        <p:txBody>
          <a:bodyPr wrap="square" rtlCol="0">
            <a:spAutoFit/>
          </a:bodyPr>
          <a:lstStyle/>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Patients</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Doctors</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Appointment</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Staff</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Department</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Room</a:t>
            </a:r>
          </a:p>
          <a:p>
            <a:pPr algn="l">
              <a:buFont typeface="+mj-lt"/>
              <a:buAutoNum type="arabicPeriod"/>
            </a:pPr>
            <a:r>
              <a:rPr lang="en-US" sz="4000" dirty="0">
                <a:solidFill>
                  <a:srgbClr val="374151"/>
                </a:solidFill>
                <a:latin typeface="Times New Roman" panose="02020603050405020304" pitchFamily="18" charset="0"/>
                <a:cs typeface="Times New Roman" panose="02020603050405020304" pitchFamily="18" charset="0"/>
              </a:rPr>
              <a:t>Billing</a:t>
            </a:r>
          </a:p>
        </p:txBody>
      </p:sp>
      <p:pic>
        <p:nvPicPr>
          <p:cNvPr id="5" name="Picture 4">
            <a:extLst>
              <a:ext uri="{FF2B5EF4-FFF2-40B4-BE49-F238E27FC236}">
                <a16:creationId xmlns:a16="http://schemas.microsoft.com/office/drawing/2014/main" id="{DC9B52D4-FD32-48FA-D34D-4BB28DC90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127" y="1"/>
            <a:ext cx="6831874" cy="685866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5ADF1AA9-EF5E-51DE-FD56-BC797CF7BE6E}"/>
              </a:ext>
            </a:extLst>
          </p:cNvPr>
          <p:cNvSpPr/>
          <p:nvPr/>
        </p:nvSpPr>
        <p:spPr>
          <a:xfrm>
            <a:off x="322729" y="578225"/>
            <a:ext cx="3272117" cy="94129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4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TABLES</a:t>
            </a:r>
            <a:endParaRPr lang="en-US" sz="4400" dirty="0">
              <a:ln/>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15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DF1AA9-EF5E-51DE-FD56-BC797CF7BE6E}"/>
              </a:ext>
            </a:extLst>
          </p:cNvPr>
          <p:cNvSpPr/>
          <p:nvPr/>
        </p:nvSpPr>
        <p:spPr>
          <a:xfrm>
            <a:off x="157919" y="2828924"/>
            <a:ext cx="3241386" cy="6000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a:t>
            </a:r>
            <a:endParaRPr lang="en-US" sz="3200" b="1" dirty="0">
              <a:ln/>
              <a:solidFill>
                <a:schemeClr val="accent4"/>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44745B-CF22-448C-8929-65FE61C041EF}"/>
              </a:ext>
            </a:extLst>
          </p:cNvPr>
          <p:cNvPicPr>
            <a:picLocks noChangeAspect="1"/>
          </p:cNvPicPr>
          <p:nvPr/>
        </p:nvPicPr>
        <p:blipFill>
          <a:blip r:embed="rId2"/>
          <a:stretch>
            <a:fillRect/>
          </a:stretch>
        </p:blipFill>
        <p:spPr>
          <a:xfrm>
            <a:off x="3594847" y="189000"/>
            <a:ext cx="8041341" cy="6393143"/>
          </a:xfrm>
          <a:prstGeom prst="rect">
            <a:avLst/>
          </a:prstGeom>
        </p:spPr>
      </p:pic>
    </p:spTree>
    <p:extLst>
      <p:ext uri="{BB962C8B-B14F-4D97-AF65-F5344CB8AC3E}">
        <p14:creationId xmlns:p14="http://schemas.microsoft.com/office/powerpoint/2010/main" val="218298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BC434-4D87-48A6-886B-3CA5C7EAB2B4}"/>
              </a:ext>
            </a:extLst>
          </p:cNvPr>
          <p:cNvSpPr txBox="1"/>
          <p:nvPr/>
        </p:nvSpPr>
        <p:spPr>
          <a:xfrm>
            <a:off x="161366" y="439270"/>
            <a:ext cx="6633882"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Two tables have been shown below:</a:t>
            </a:r>
          </a:p>
          <a:p>
            <a:r>
              <a:rPr lang="en-US" sz="1600" dirty="0">
                <a:latin typeface="Times New Roman" panose="02020603050405020304" pitchFamily="18" charset="0"/>
                <a:cs typeface="Times New Roman" panose="02020603050405020304" pitchFamily="18" charset="0"/>
              </a:rPr>
              <a:t>--display tables</a:t>
            </a:r>
          </a:p>
          <a:p>
            <a:r>
              <a:rPr lang="en-US" sz="1600" dirty="0">
                <a:latin typeface="Times New Roman" panose="02020603050405020304" pitchFamily="18" charset="0"/>
                <a:cs typeface="Times New Roman" panose="02020603050405020304" pitchFamily="18" charset="0"/>
              </a:rPr>
              <a:t>select * from Patients4;</a:t>
            </a:r>
          </a:p>
          <a:p>
            <a:r>
              <a:rPr lang="en-US" sz="1600" dirty="0">
                <a:latin typeface="Times New Roman" panose="02020603050405020304" pitchFamily="18" charset="0"/>
                <a:cs typeface="Times New Roman" panose="02020603050405020304" pitchFamily="18" charset="0"/>
              </a:rPr>
              <a:t>select * from Doctors4;</a:t>
            </a:r>
          </a:p>
          <a:p>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21CDAA-2BA1-41A7-99C2-00D1F42697D3}"/>
              </a:ext>
            </a:extLst>
          </p:cNvPr>
          <p:cNvPicPr>
            <a:picLocks noChangeAspect="1"/>
          </p:cNvPicPr>
          <p:nvPr/>
        </p:nvPicPr>
        <p:blipFill>
          <a:blip r:embed="rId2"/>
          <a:stretch>
            <a:fillRect/>
          </a:stretch>
        </p:blipFill>
        <p:spPr>
          <a:xfrm>
            <a:off x="242048" y="1632820"/>
            <a:ext cx="11507095" cy="5144498"/>
          </a:xfrm>
          <a:prstGeom prst="rect">
            <a:avLst/>
          </a:prstGeom>
        </p:spPr>
      </p:pic>
    </p:spTree>
    <p:extLst>
      <p:ext uri="{BB962C8B-B14F-4D97-AF65-F5344CB8AC3E}">
        <p14:creationId xmlns:p14="http://schemas.microsoft.com/office/powerpoint/2010/main" val="2729213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6A0C0-06B7-458B-A1DC-51164A0F839F}"/>
              </a:ext>
            </a:extLst>
          </p:cNvPr>
          <p:cNvSpPr txBox="1"/>
          <p:nvPr/>
        </p:nvSpPr>
        <p:spPr>
          <a:xfrm>
            <a:off x="349623" y="206189"/>
            <a:ext cx="11492753" cy="160043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Some operations:</a:t>
            </a:r>
          </a:p>
          <a:p>
            <a:endParaRPr lang="en-US" dirty="0"/>
          </a:p>
          <a:p>
            <a:r>
              <a:rPr lang="en-US" sz="1600" dirty="0">
                <a:latin typeface="Times New Roman" panose="02020603050405020304" pitchFamily="18" charset="0"/>
                <a:cs typeface="Times New Roman" panose="02020603050405020304" pitchFamily="18" charset="0"/>
              </a:rPr>
              <a:t>--Query and nested query</a:t>
            </a:r>
          </a:p>
          <a:p>
            <a:r>
              <a:rPr lang="en-US" sz="1600" dirty="0">
                <a:latin typeface="Times New Roman" panose="02020603050405020304" pitchFamily="18" charset="0"/>
                <a:cs typeface="Times New Roman" panose="02020603050405020304" pitchFamily="18" charset="0"/>
              </a:rPr>
              <a:t>select * from Appointments4 where DoctorID=1011;</a:t>
            </a:r>
          </a:p>
          <a:p>
            <a:r>
              <a:rPr lang="en-US" sz="1600" dirty="0">
                <a:latin typeface="Times New Roman" panose="02020603050405020304" pitchFamily="18" charset="0"/>
                <a:cs typeface="Times New Roman" panose="02020603050405020304" pitchFamily="18" charset="0"/>
              </a:rPr>
              <a:t>select * from Appointments4 where DoctorID=(select DoctorID from Appointments4 where GivenTime='2023-11-13');</a:t>
            </a:r>
          </a:p>
        </p:txBody>
      </p:sp>
      <p:pic>
        <p:nvPicPr>
          <p:cNvPr id="8" name="Picture 7">
            <a:extLst>
              <a:ext uri="{FF2B5EF4-FFF2-40B4-BE49-F238E27FC236}">
                <a16:creationId xmlns:a16="http://schemas.microsoft.com/office/drawing/2014/main" id="{912AA44E-F911-4F7A-A5FB-0A70311EE230}"/>
              </a:ext>
            </a:extLst>
          </p:cNvPr>
          <p:cNvPicPr>
            <a:picLocks noChangeAspect="1"/>
          </p:cNvPicPr>
          <p:nvPr/>
        </p:nvPicPr>
        <p:blipFill>
          <a:blip r:embed="rId2"/>
          <a:stretch>
            <a:fillRect/>
          </a:stretch>
        </p:blipFill>
        <p:spPr>
          <a:xfrm>
            <a:off x="349623" y="1806627"/>
            <a:ext cx="11049958" cy="2393010"/>
          </a:xfrm>
          <a:prstGeom prst="rect">
            <a:avLst/>
          </a:prstGeom>
        </p:spPr>
      </p:pic>
      <p:sp>
        <p:nvSpPr>
          <p:cNvPr id="9" name="TextBox 8">
            <a:extLst>
              <a:ext uri="{FF2B5EF4-FFF2-40B4-BE49-F238E27FC236}">
                <a16:creationId xmlns:a16="http://schemas.microsoft.com/office/drawing/2014/main" id="{4C854E69-1C0F-4351-9C2F-409C4EC8EAD0}"/>
              </a:ext>
            </a:extLst>
          </p:cNvPr>
          <p:cNvSpPr txBox="1"/>
          <p:nvPr/>
        </p:nvSpPr>
        <p:spPr>
          <a:xfrm>
            <a:off x="349623" y="4475102"/>
            <a:ext cx="11134165" cy="830997"/>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--with clause</a:t>
            </a:r>
          </a:p>
          <a:p>
            <a:r>
              <a:rPr lang="en-US" sz="1600">
                <a:latin typeface="Times New Roman" panose="02020603050405020304" pitchFamily="18" charset="0"/>
                <a:cs typeface="Times New Roman" panose="02020603050405020304" pitchFamily="18" charset="0"/>
              </a:rPr>
              <a:t>with max_doctor(val) as (select max(DoctorsNum) from Department4)</a:t>
            </a:r>
          </a:p>
          <a:p>
            <a:r>
              <a:rPr lang="en-US" sz="1600">
                <a:latin typeface="Times New Roman" panose="02020603050405020304" pitchFamily="18" charset="0"/>
                <a:cs typeface="Times New Roman" panose="02020603050405020304" pitchFamily="18" charset="0"/>
              </a:rPr>
              <a:t>select * from Department4,max_doctor where Department4.DoctorsNum=max_doctor.val;</a:t>
            </a:r>
            <a:endParaRPr lang="en-US"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9E53DD5-4113-4B17-9BDF-A4F89025F5B6}"/>
              </a:ext>
            </a:extLst>
          </p:cNvPr>
          <p:cNvPicPr>
            <a:picLocks noChangeAspect="1"/>
          </p:cNvPicPr>
          <p:nvPr/>
        </p:nvPicPr>
        <p:blipFill>
          <a:blip r:embed="rId3"/>
          <a:stretch>
            <a:fillRect/>
          </a:stretch>
        </p:blipFill>
        <p:spPr>
          <a:xfrm>
            <a:off x="349623" y="5306099"/>
            <a:ext cx="11049958" cy="1376284"/>
          </a:xfrm>
          <a:prstGeom prst="rect">
            <a:avLst/>
          </a:prstGeom>
        </p:spPr>
      </p:pic>
    </p:spTree>
    <p:extLst>
      <p:ext uri="{BB962C8B-B14F-4D97-AF65-F5344CB8AC3E}">
        <p14:creationId xmlns:p14="http://schemas.microsoft.com/office/powerpoint/2010/main" val="173140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5B9527-A6D7-4E9B-B1E7-536897EC25E8}"/>
              </a:ext>
            </a:extLst>
          </p:cNvPr>
          <p:cNvSpPr txBox="1"/>
          <p:nvPr/>
        </p:nvSpPr>
        <p:spPr>
          <a:xfrm>
            <a:off x="385481" y="376517"/>
            <a:ext cx="10721789" cy="156966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--aggregate functions</a:t>
            </a:r>
          </a:p>
          <a:p>
            <a:r>
              <a:rPr lang="en-US" sz="1600">
                <a:latin typeface="Times New Roman" panose="02020603050405020304" pitchFamily="18" charset="0"/>
                <a:cs typeface="Times New Roman" panose="02020603050405020304" pitchFamily="18" charset="0"/>
              </a:rPr>
              <a:t>select count(*) as TOTAL_NO_OF_DOCTORS from Department4;</a:t>
            </a:r>
          </a:p>
          <a:p>
            <a:r>
              <a:rPr lang="en-US" sz="1600">
                <a:latin typeface="Times New Roman" panose="02020603050405020304" pitchFamily="18" charset="0"/>
                <a:cs typeface="Times New Roman" panose="02020603050405020304" pitchFamily="18" charset="0"/>
              </a:rPr>
              <a:t>select avg(Amount) as AVG_BILL from Billing4;</a:t>
            </a:r>
          </a:p>
          <a:p>
            <a:r>
              <a:rPr lang="en-US" sz="1600">
                <a:latin typeface="Times New Roman" panose="02020603050405020304" pitchFamily="18" charset="0"/>
                <a:cs typeface="Times New Roman" panose="02020603050405020304" pitchFamily="18" charset="0"/>
              </a:rPr>
              <a:t>select sum(Amount) as Total_Bill from Billing4;</a:t>
            </a:r>
          </a:p>
          <a:p>
            <a:r>
              <a:rPr lang="en-US" sz="1600">
                <a:latin typeface="Times New Roman" panose="02020603050405020304" pitchFamily="18" charset="0"/>
                <a:cs typeface="Times New Roman" panose="02020603050405020304" pitchFamily="18" charset="0"/>
              </a:rPr>
              <a:t>select max(Amount) from Billing4;</a:t>
            </a:r>
          </a:p>
          <a:p>
            <a:r>
              <a:rPr lang="en-US" sz="1600">
                <a:latin typeface="Times New Roman" panose="02020603050405020304" pitchFamily="18" charset="0"/>
                <a:cs typeface="Times New Roman" panose="02020603050405020304" pitchFamily="18" charset="0"/>
              </a:rPr>
              <a:t>select min(Amount) from Billing4;</a:t>
            </a: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CA54E1-1F1F-4D17-A139-74D1AB1822DD}"/>
              </a:ext>
            </a:extLst>
          </p:cNvPr>
          <p:cNvPicPr>
            <a:picLocks noChangeAspect="1"/>
          </p:cNvPicPr>
          <p:nvPr/>
        </p:nvPicPr>
        <p:blipFill>
          <a:blip r:embed="rId2"/>
          <a:stretch>
            <a:fillRect/>
          </a:stretch>
        </p:blipFill>
        <p:spPr>
          <a:xfrm>
            <a:off x="385481" y="2039421"/>
            <a:ext cx="7216590" cy="4708239"/>
          </a:xfrm>
          <a:prstGeom prst="rect">
            <a:avLst/>
          </a:prstGeom>
        </p:spPr>
      </p:pic>
    </p:spTree>
    <p:extLst>
      <p:ext uri="{BB962C8B-B14F-4D97-AF65-F5344CB8AC3E}">
        <p14:creationId xmlns:p14="http://schemas.microsoft.com/office/powerpoint/2010/main" val="191698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93B13-0D60-4C4C-88E0-D97DAB92F401}"/>
              </a:ext>
            </a:extLst>
          </p:cNvPr>
          <p:cNvPicPr>
            <a:picLocks noChangeAspect="1"/>
          </p:cNvPicPr>
          <p:nvPr/>
        </p:nvPicPr>
        <p:blipFill>
          <a:blip r:embed="rId2"/>
          <a:stretch>
            <a:fillRect/>
          </a:stretch>
        </p:blipFill>
        <p:spPr>
          <a:xfrm>
            <a:off x="257570" y="251012"/>
            <a:ext cx="6465959" cy="3083860"/>
          </a:xfrm>
          <a:prstGeom prst="rect">
            <a:avLst/>
          </a:prstGeom>
        </p:spPr>
      </p:pic>
      <p:pic>
        <p:nvPicPr>
          <p:cNvPr id="7" name="Picture 6">
            <a:extLst>
              <a:ext uri="{FF2B5EF4-FFF2-40B4-BE49-F238E27FC236}">
                <a16:creationId xmlns:a16="http://schemas.microsoft.com/office/drawing/2014/main" id="{DAE653F7-AAFF-4C2D-A111-B653ED27055D}"/>
              </a:ext>
            </a:extLst>
          </p:cNvPr>
          <p:cNvPicPr>
            <a:picLocks noChangeAspect="1"/>
          </p:cNvPicPr>
          <p:nvPr/>
        </p:nvPicPr>
        <p:blipFill>
          <a:blip r:embed="rId3"/>
          <a:stretch>
            <a:fillRect/>
          </a:stretch>
        </p:blipFill>
        <p:spPr>
          <a:xfrm>
            <a:off x="4312023" y="3429000"/>
            <a:ext cx="7605253" cy="3294529"/>
          </a:xfrm>
          <a:prstGeom prst="rect">
            <a:avLst/>
          </a:prstGeom>
        </p:spPr>
      </p:pic>
      <p:sp>
        <p:nvSpPr>
          <p:cNvPr id="8" name="TextBox 7">
            <a:extLst>
              <a:ext uri="{FF2B5EF4-FFF2-40B4-BE49-F238E27FC236}">
                <a16:creationId xmlns:a16="http://schemas.microsoft.com/office/drawing/2014/main" id="{8F198974-6276-4E41-8443-B328D73BE2BC}"/>
              </a:ext>
            </a:extLst>
          </p:cNvPr>
          <p:cNvSpPr txBox="1"/>
          <p:nvPr/>
        </p:nvSpPr>
        <p:spPr>
          <a:xfrm>
            <a:off x="6795248" y="878541"/>
            <a:ext cx="5139182"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--Group by and having</a:t>
            </a:r>
          </a:p>
          <a:p>
            <a:r>
              <a:rPr lang="en-US" sz="1600" dirty="0">
                <a:latin typeface="Times New Roman" panose="02020603050405020304" pitchFamily="18" charset="0"/>
                <a:cs typeface="Times New Roman" panose="02020603050405020304" pitchFamily="18" charset="0"/>
              </a:rPr>
              <a:t>select Name, avg(Age) from Patients4 group by Name having avg(Age)&gt;30;</a:t>
            </a:r>
          </a:p>
          <a:p>
            <a:r>
              <a:rPr lang="en-US" sz="1600" dirty="0">
                <a:latin typeface="Times New Roman" panose="02020603050405020304" pitchFamily="18" charset="0"/>
                <a:cs typeface="Times New Roman" panose="02020603050405020304" pitchFamily="18" charset="0"/>
              </a:rPr>
              <a:t>select PatientID, Name, avg(Age) from Patients4 group by PatientID, Name having avg(Age)&gt;30;</a:t>
            </a:r>
          </a:p>
        </p:txBody>
      </p:sp>
      <p:sp>
        <p:nvSpPr>
          <p:cNvPr id="9" name="TextBox 8">
            <a:extLst>
              <a:ext uri="{FF2B5EF4-FFF2-40B4-BE49-F238E27FC236}">
                <a16:creationId xmlns:a16="http://schemas.microsoft.com/office/drawing/2014/main" id="{479D107F-1E64-45CC-94C8-C632AF09C3C8}"/>
              </a:ext>
            </a:extLst>
          </p:cNvPr>
          <p:cNvSpPr txBox="1"/>
          <p:nvPr/>
        </p:nvSpPr>
        <p:spPr>
          <a:xfrm>
            <a:off x="274724" y="4428566"/>
            <a:ext cx="3804217" cy="830997"/>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--string operation</a:t>
            </a:r>
          </a:p>
          <a:p>
            <a:r>
              <a:rPr lang="en-US" sz="1600">
                <a:latin typeface="Times New Roman" panose="02020603050405020304" pitchFamily="18" charset="0"/>
                <a:cs typeface="Times New Roman" panose="02020603050405020304" pitchFamily="18" charset="0"/>
              </a:rPr>
              <a:t>select * from Staff4 where Name like 'R%';</a:t>
            </a:r>
          </a:p>
          <a:p>
            <a:r>
              <a:rPr lang="en-US" sz="1600">
                <a:latin typeface="Times New Roman" panose="02020603050405020304" pitchFamily="18" charset="0"/>
                <a:cs typeface="Times New Roman" panose="02020603050405020304" pitchFamily="18" charset="0"/>
              </a:rPr>
              <a:t>select * from Staff4 where Name like '%a';</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92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906C6-350E-4F23-A3E5-447B0E55A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2"/>
            <a:ext cx="12192000" cy="6832880"/>
          </a:xfrm>
          <a:prstGeom prst="rect">
            <a:avLst/>
          </a:prstGeom>
          <a:ln>
            <a:noFill/>
          </a:ln>
          <a:effectLst>
            <a:outerShdw blurRad="44450" dist="27940" dir="5400000" algn="ctr">
              <a:srgbClr val="000000">
                <a:alpha val="50000"/>
              </a:srgbClr>
            </a:outerShdw>
          </a:effectLst>
          <a:scene3d>
            <a:camera prst="orthographicFront">
              <a:rot lat="0" lon="0" rev="0"/>
            </a:camera>
            <a:lightRig rig="balanced" dir="t">
              <a:rot lat="0" lon="0" rev="8700000"/>
            </a:lightRig>
          </a:scene3d>
          <a:sp3d>
            <a:bevelT w="190500" h="38100"/>
          </a:sp3d>
        </p:spPr>
      </p:pic>
      <p:sp>
        <p:nvSpPr>
          <p:cNvPr id="3" name="TextBox 2">
            <a:extLst>
              <a:ext uri="{FF2B5EF4-FFF2-40B4-BE49-F238E27FC236}">
                <a16:creationId xmlns:a16="http://schemas.microsoft.com/office/drawing/2014/main" id="{BAA8B327-2057-4B5E-91E4-78B9CC726C55}"/>
              </a:ext>
            </a:extLst>
          </p:cNvPr>
          <p:cNvSpPr txBox="1"/>
          <p:nvPr/>
        </p:nvSpPr>
        <p:spPr>
          <a:xfrm>
            <a:off x="2079812" y="2644170"/>
            <a:ext cx="8193741"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10226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309</TotalTime>
  <Words>292</Words>
  <Application>Microsoft Office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Sabbir Hossain</dc:creator>
  <cp:lastModifiedBy>Owafa Tashmeem Rafa</cp:lastModifiedBy>
  <cp:revision>17</cp:revision>
  <dcterms:created xsi:type="dcterms:W3CDTF">2023-11-10T15:47:54Z</dcterms:created>
  <dcterms:modified xsi:type="dcterms:W3CDTF">2023-11-12T03:32:58Z</dcterms:modified>
</cp:coreProperties>
</file>